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activeX/activeX1.xml" ContentType="application/vnd.ms-office.activeX+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3"/>
  </p:notesMasterIdLst>
  <p:handoutMasterIdLst>
    <p:handoutMasterId r:id="rId274"/>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487" r:id="rId246"/>
    <p:sldId id="490" r:id="rId247"/>
    <p:sldId id="497" r:id="rId248"/>
    <p:sldId id="488" r:id="rId249"/>
    <p:sldId id="500" r:id="rId250"/>
    <p:sldId id="491" r:id="rId251"/>
    <p:sldId id="538" r:id="rId252"/>
    <p:sldId id="547" r:id="rId253"/>
    <p:sldId id="549" r:id="rId254"/>
    <p:sldId id="548" r:id="rId255"/>
    <p:sldId id="550" r:id="rId256"/>
    <p:sldId id="551" r:id="rId257"/>
    <p:sldId id="552" r:id="rId258"/>
    <p:sldId id="290" r:id="rId259"/>
    <p:sldId id="543" r:id="rId260"/>
    <p:sldId id="544" r:id="rId261"/>
    <p:sldId id="269" r:id="rId262"/>
    <p:sldId id="545" r:id="rId263"/>
    <p:sldId id="270" r:id="rId264"/>
    <p:sldId id="554" r:id="rId265"/>
    <p:sldId id="555" r:id="rId266"/>
    <p:sldId id="556" r:id="rId267"/>
    <p:sldId id="558" r:id="rId268"/>
    <p:sldId id="557" r:id="rId269"/>
    <p:sldId id="553" r:id="rId270"/>
    <p:sldId id="310" r:id="rId271"/>
    <p:sldId id="507" r:id="rId272"/>
  </p:sldIdLst>
  <p:sldSz cx="9144000" cy="6858000" type="screen4x3"/>
  <p:notesSz cx="6797675" cy="9929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0" d="100"/>
          <a:sy n="80" d="100"/>
        </p:scale>
        <p:origin x="-1939" y="-86"/>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491"/>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2019/2/16</a:t>
            </a:fld>
            <a:endParaRPr lang="zh-TW" altLang="en-US"/>
          </a:p>
        </p:txBody>
      </p:sp>
      <p:sp>
        <p:nvSpPr>
          <p:cNvPr id="4" name="頁尾版面配置區 3"/>
          <p:cNvSpPr>
            <a:spLocks noGrp="1"/>
          </p:cNvSpPr>
          <p:nvPr>
            <p:ph type="ftr" sz="quarter" idx="2"/>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1599"/>
            <a:ext cx="2945659" cy="496491"/>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2019/2/16</a:t>
            </a:fld>
            <a:endParaRPr lang="zh-TW" altLang="en-US"/>
          </a:p>
        </p:txBody>
      </p:sp>
      <p:sp>
        <p:nvSpPr>
          <p:cNvPr id="4" name="投影片圖像版面配置區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269</a:t>
            </a:fld>
            <a:endParaRPr lang="zh-TW" altLang="en-US"/>
          </a:p>
        </p:txBody>
      </p:sp>
    </p:spTree>
    <p:extLst>
      <p:ext uri="{BB962C8B-B14F-4D97-AF65-F5344CB8AC3E}">
        <p14:creationId xmlns="" xmlns:p14="http://schemas.microsoft.com/office/powerpoint/2010/main" val="180106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2019/2/16</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2019/2/16</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2019/2/16</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8.bin"/></Relationships>
</file>

<file path=ppt/slides/_rels/slide12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dosbox.com/"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masm32.com/download.htm" TargetMode="External"/><Relationship Id="rId5" Type="http://schemas.openxmlformats.org/officeDocument/2006/relationships/hyperlink" Target="https://sites.google.com/site/pcdosretro/enhdebug" TargetMode="External"/><Relationship Id="rId4" Type="http://schemas.openxmlformats.org/officeDocument/2006/relationships/hyperlink" Target="http://www.columbia.edu/~em36/wpdos/vdosplus.html"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nasm.us/pub/nasm/releasebuilds/2.14.03rc2/win64/"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alink.sourceforge.net/download.html"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github.com/ricardoquesada/alink"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pike.scu.edu.au/~barry/interrupts.htm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131.png"/></Relationships>
</file>

<file path=ppt/slides/_rels/slide2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sourceforge.net/projects/orwelldevcpp/"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2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mh-nexus.de/en/hxd/"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2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hyperlink" Target="https://x64dbg.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slide" Target="slide76.xml"/><Relationship Id="rId4" Type="http://schemas.openxmlformats.org/officeDocument/2006/relationships/image" Target="../media/image190.png"/></Relationships>
</file>

<file path=ppt/slides/_rels/slide2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package" Target="../embeddings/Microsoft_Office_Excel____1.xlsx"/><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2.bin"/></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265.x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9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3"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3"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3"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3"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3"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3"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4"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3"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3"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3"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3"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3"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3"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3"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4"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3"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3"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3"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3"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3"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3"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3"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3"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3"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3"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3"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3"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3"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3"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3"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3"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3"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4"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3"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4"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5"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6"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4"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4"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5"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6"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7"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3"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3"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3"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3"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3"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3"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3"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3"/>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4"/>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5"/>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6"/>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3"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4"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4"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3"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3"/>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3"/>
              </a:rPr>
              <a:t>http://alink.sourceforge.net/download.html</a:t>
            </a:r>
            <a:endParaRPr lang="en-US" altLang="zh-TW" dirty="0" smtClean="0"/>
          </a:p>
          <a:p>
            <a:pPr lvl="1"/>
            <a:r>
              <a:rPr lang="en-US" altLang="zh-TW" dirty="0" smtClean="0"/>
              <a:t>Linux port: </a:t>
            </a:r>
            <a:r>
              <a:rPr lang="en-US" altLang="zh-TW" dirty="0" smtClean="0">
                <a:hlinkClick r:id="rId4"/>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5"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3"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3"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3"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3"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4"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3"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3"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3"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3"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3"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3"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4"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3"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3"/>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3"/>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3"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3"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3"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3"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3"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3"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3"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3"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3"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4"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5"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6"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3"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4"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5"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3"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3"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3"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3"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4"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5"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3"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3"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3"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3"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4"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5"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3"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4"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3"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3"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3"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4"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3"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3"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3"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3"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3"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3"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4"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5"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6"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3"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3"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3"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3"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4"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5"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6"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7"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8"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3"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3"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3"/>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4"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3"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3"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3"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3"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3"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3"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3"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3"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3"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3"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3"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3"/>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4"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3"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3"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rgbClr val="FF0000"/>
                </a:solidFill>
              </a:rPr>
              <a:t>這發生</a:t>
            </a:r>
            <a:r>
              <a:rPr lang="zh-TW" altLang="en-US" dirty="0" smtClean="0">
                <a:solidFill>
                  <a:srgbClr val="FF0000"/>
                </a:solidFill>
              </a:rPr>
              <a:t>問題了</a:t>
            </a:r>
            <a:endParaRPr lang="zh-TW" altLang="en-US" dirty="0">
              <a:solidFill>
                <a:srgbClr val="FF0000"/>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3"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3"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3"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3"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3"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4"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5"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4"/>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5"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3"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3"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3"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3"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3"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3" cstate="print"/>
          <a:srcRect r="52134"/>
          <a:stretch>
            <a:fillRect/>
          </a:stretch>
        </p:blipFill>
        <p:spPr bwMode="auto">
          <a:xfrm>
            <a:off x="-1" y="5661248"/>
            <a:ext cx="9144001" cy="1196752"/>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3"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4"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263170" name="Picture 2"/>
          <p:cNvPicPr>
            <a:picLocks noChangeAspect="1" noChangeArrowheads="1"/>
          </p:cNvPicPr>
          <p:nvPr/>
        </p:nvPicPr>
        <p:blipFill>
          <a:blip r:embed="rId3"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4194" name="Picture 2"/>
          <p:cNvPicPr>
            <a:picLocks noChangeAspect="1" noChangeArrowheads="1"/>
          </p:cNvPicPr>
          <p:nvPr/>
        </p:nvPicPr>
        <p:blipFill>
          <a:blip r:embed="rId3"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5218" name="Picture 2"/>
          <p:cNvPicPr>
            <a:picLocks noChangeAspect="1" noChangeArrowheads="1"/>
          </p:cNvPicPr>
          <p:nvPr/>
        </p:nvPicPr>
        <p:blipFill>
          <a:blip r:embed="rId3"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3"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319490" name="Picture 2"/>
          <p:cNvPicPr>
            <a:picLocks noChangeAspect="1" noChangeArrowheads="1"/>
          </p:cNvPicPr>
          <p:nvPr/>
        </p:nvPicPr>
        <p:blipFill>
          <a:blip r:embed="rId3"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264195" name="Picture 3"/>
          <p:cNvPicPr>
            <a:picLocks noChangeAspect="1" noChangeArrowheads="1"/>
          </p:cNvPicPr>
          <p:nvPr/>
        </p:nvPicPr>
        <p:blipFill>
          <a:blip r:embed="rId3"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4"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329731" name="Picture 3"/>
          <p:cNvPicPr>
            <a:picLocks noChangeAspect="1" noChangeArrowheads="1"/>
          </p:cNvPicPr>
          <p:nvPr/>
        </p:nvPicPr>
        <p:blipFill>
          <a:blip r:embed="rId3"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30755" name="Picture 3"/>
          <p:cNvPicPr>
            <a:picLocks noChangeAspect="1" noChangeArrowheads="1"/>
          </p:cNvPicPr>
          <p:nvPr/>
        </p:nvPicPr>
        <p:blipFill>
          <a:blip r:embed="rId3"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1778" name="Picture 2"/>
          <p:cNvPicPr>
            <a:picLocks noChangeAspect="1" noChangeArrowheads="1"/>
          </p:cNvPicPr>
          <p:nvPr/>
        </p:nvPicPr>
        <p:blipFill>
          <a:blip r:embed="rId3"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2802" name="Picture 2"/>
          <p:cNvPicPr>
            <a:picLocks noChangeAspect="1" noChangeArrowheads="1"/>
          </p:cNvPicPr>
          <p:nvPr/>
        </p:nvPicPr>
        <p:blipFill>
          <a:blip r:embed="rId3"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3826" name="Picture 2"/>
          <p:cNvPicPr>
            <a:picLocks noChangeAspect="1" noChangeArrowheads="1"/>
          </p:cNvPicPr>
          <p:nvPr/>
        </p:nvPicPr>
        <p:blipFill>
          <a:blip r:embed="rId3"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4850" name="Picture 2"/>
          <p:cNvPicPr>
            <a:picLocks noChangeAspect="1" noChangeArrowheads="1"/>
          </p:cNvPicPr>
          <p:nvPr/>
        </p:nvPicPr>
        <p:blipFill>
          <a:blip r:embed="rId3"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5874" name="Picture 2"/>
          <p:cNvPicPr>
            <a:picLocks noChangeAspect="1" noChangeArrowheads="1"/>
          </p:cNvPicPr>
          <p:nvPr/>
        </p:nvPicPr>
        <p:blipFill>
          <a:blip r:embed="rId3"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261122" name="Picture 2"/>
          <p:cNvPicPr>
            <a:picLocks noChangeAspect="1" noChangeArrowheads="1"/>
          </p:cNvPicPr>
          <p:nvPr/>
        </p:nvPicPr>
        <p:blipFill>
          <a:blip r:embed="rId3"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pic>
        <p:nvPicPr>
          <p:cNvPr id="293890" name="Picture 2"/>
          <p:cNvPicPr>
            <a:picLocks noChangeAspect="1" noChangeArrowheads="1"/>
          </p:cNvPicPr>
          <p:nvPr/>
        </p:nvPicPr>
        <p:blipFill>
          <a:blip r:embed="rId3"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4914" name="Picture 2"/>
          <p:cNvPicPr>
            <a:picLocks noChangeAspect="1" noChangeArrowheads="1"/>
          </p:cNvPicPr>
          <p:nvPr/>
        </p:nvPicPr>
        <p:blipFill>
          <a:blip r:embed="rId3"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5938" name="Picture 2"/>
          <p:cNvPicPr>
            <a:picLocks noChangeAspect="1" noChangeArrowheads="1"/>
          </p:cNvPicPr>
          <p:nvPr/>
        </p:nvPicPr>
        <p:blipFill>
          <a:blip r:embed="rId4"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5"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6" imgW="3035160" imgH="253800" progId="Equation.3">
              <p:embed/>
            </p:oleObj>
          </a:graphicData>
        </a:graphic>
      </p:graphicFrame>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 </a:t>
            </a:r>
            <a:r>
              <a:rPr lang="en-US" altLang="zh-TW" dirty="0" smtClean="0"/>
              <a:t>generic type: 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Axis’s Array</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函數</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269</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 xmlns:p14="http://schemas.microsoft.com/office/powerpoint/2010/main"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 xmlns:p14="http://schemas.microsoft.com/office/powerpoint/2010/main"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4"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 xmlns:p14="http://schemas.microsoft.com/office/powerpoint/2010/main" val="3267557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3"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程式設計可以點出許多複雜的資安問題來自於底層</a:t>
            </a:r>
            <a:endParaRPr lang="en-US" altLang="zh-TW" dirty="0" smtClean="0"/>
          </a:p>
          <a:p>
            <a:r>
              <a:rPr lang="zh-TW" altLang="en-US" dirty="0" smtClean="0"/>
              <a:t>這類問題國外相較台灣多</a:t>
            </a:r>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a:t>
            </a:r>
            <a:r>
              <a:rPr lang="en-US" altLang="zh-TW" dirty="0" smtClean="0"/>
              <a:t>(</a:t>
            </a:r>
            <a:r>
              <a:rPr lang="zh-TW" altLang="en-US" dirty="0" smtClean="0"/>
              <a:t>震盪波、</a:t>
            </a:r>
            <a:r>
              <a:rPr lang="en-US" altLang="zh-TW" dirty="0" smtClean="0"/>
              <a:t>CIH)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3"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4"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3"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3"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3"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5"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3"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5"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8"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3"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5"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4"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3"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3"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4"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4"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4"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4"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5" imgW="1574640" imgH="253800" progId="Equation.3">
              <p:embed/>
            </p:oleObj>
          </a:graphicData>
        </a:graphic>
      </p:graphicFrame>
      <p:sp>
        <p:nvSpPr>
          <p:cNvPr id="7" name="文字方塊 6">
            <a:hlinkClick r:id="rId6"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4"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3"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3"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4"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4"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4"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5"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4"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5"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3"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4"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5"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4"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3"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4"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3"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3"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4"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4"/>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28820</TotalTime>
  <Words>14171</Words>
  <Application>Microsoft Office PowerPoint</Application>
  <PresentationFormat>如螢幕大小 (4:3)</PresentationFormat>
  <Paragraphs>3860</Paragraphs>
  <Slides>271</Slides>
  <Notes>25</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271</vt:i4>
      </vt:variant>
    </vt:vector>
  </HeadingPairs>
  <TitlesOfParts>
    <vt:vector size="274" baseType="lpstr">
      <vt:lpstr>模組</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C語言程式設計-輸出/輸入</vt:lpstr>
      <vt:lpstr>C語言程式設計-資料型態</vt:lpstr>
      <vt:lpstr>C語言程式設計-資料型態</vt:lpstr>
      <vt:lpstr>C語言程式設計-陣列</vt:lpstr>
      <vt:lpstr>C語言程式設計-字串</vt:lpstr>
      <vt:lpstr>C語言程式設計-陣列問題</vt:lpstr>
      <vt:lpstr>C語言程式設計- 函數</vt:lpstr>
      <vt:lpstr>APIs</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221</cp:revision>
  <dcterms:created xsi:type="dcterms:W3CDTF">2019-01-05T14:03:25Z</dcterms:created>
  <dcterms:modified xsi:type="dcterms:W3CDTF">2019-02-17T09:02:58Z</dcterms:modified>
</cp:coreProperties>
</file>